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6" r:id="rId4"/>
    <p:sldId id="297" r:id="rId5"/>
    <p:sldId id="294" r:id="rId6"/>
    <p:sldId id="310" r:id="rId7"/>
    <p:sldId id="298" r:id="rId8"/>
    <p:sldId id="299" r:id="rId9"/>
    <p:sldId id="311" r:id="rId10"/>
    <p:sldId id="300" r:id="rId11"/>
    <p:sldId id="301" r:id="rId12"/>
    <p:sldId id="302" r:id="rId13"/>
    <p:sldId id="306" r:id="rId14"/>
    <p:sldId id="312" r:id="rId15"/>
    <p:sldId id="303" r:id="rId16"/>
    <p:sldId id="304" r:id="rId17"/>
    <p:sldId id="305" r:id="rId18"/>
    <p:sldId id="313" r:id="rId19"/>
    <p:sldId id="309" r:id="rId20"/>
    <p:sldId id="308" r:id="rId21"/>
    <p:sldId id="314" r:id="rId22"/>
    <p:sldId id="307" r:id="rId23"/>
    <p:sldId id="315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76"/>
  </p:normalViewPr>
  <p:slideViewPr>
    <p:cSldViewPr snapToGrid="0" snapToObjects="1">
      <p:cViewPr varScale="1">
        <p:scale>
          <a:sx n="128" d="100"/>
          <a:sy n="128" d="100"/>
        </p:scale>
        <p:origin x="114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25" y="-5352995"/>
            <a:ext cx="16846576" cy="1684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6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7" y="3805244"/>
            <a:ext cx="6612467" cy="305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/>
          <a:stretch/>
        </p:blipFill>
        <p:spPr>
          <a:xfrm>
            <a:off x="6311018" y="3805244"/>
            <a:ext cx="4416214" cy="3052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/>
          <a:stretch/>
        </p:blipFill>
        <p:spPr>
          <a:xfrm>
            <a:off x="7369394" y="3805244"/>
            <a:ext cx="4416214" cy="3052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/>
          <a:stretch/>
        </p:blipFill>
        <p:spPr>
          <a:xfrm>
            <a:off x="4018354" y="3805244"/>
            <a:ext cx="4416214" cy="3052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/>
          <a:stretch/>
        </p:blipFill>
        <p:spPr>
          <a:xfrm>
            <a:off x="5996101" y="3805244"/>
            <a:ext cx="4416214" cy="30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8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25" y="-5352995"/>
            <a:ext cx="16846576" cy="1684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3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5963-FCF8-894D-A412-0490FB53230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3C1F-455A-8248-91A2-5A25D23B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oto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mbbomb.com/educa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om@enrollmentresources.com" TargetMode="External"/><Relationship Id="rId2" Type="http://schemas.openxmlformats.org/officeDocument/2006/relationships/hyperlink" Target="mailto:Lex@theartofadmissions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veo.com/" TargetMode="External"/><Relationship Id="rId2" Type="http://schemas.openxmlformats.org/officeDocument/2006/relationships/hyperlink" Target="http://www.zoom.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219073" y="4434174"/>
            <a:ext cx="686602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000" dirty="0">
              <a:solidFill>
                <a:srgbClr val="003CFF"/>
              </a:solidFill>
              <a:latin typeface="Condor"/>
            </a:endParaRP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rgbClr val="003CFF"/>
                </a:solidFill>
                <a:latin typeface="Condor"/>
              </a:rPr>
              <a:t>Innovations in Virtual Admissions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64527" y="1923731"/>
            <a:ext cx="7283116" cy="238760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rgbClr val="003CFF"/>
                </a:solidFill>
                <a:latin typeface="Condor"/>
              </a:rPr>
              <a:t>How To Effectively Conduct Virtual Admissions</a:t>
            </a:r>
            <a:br>
              <a:rPr lang="en-US" sz="5000" dirty="0">
                <a:solidFill>
                  <a:srgbClr val="003CFF"/>
                </a:solidFill>
                <a:latin typeface="Condor"/>
              </a:rPr>
            </a:br>
            <a:r>
              <a:rPr lang="en-US" sz="5000" dirty="0">
                <a:solidFill>
                  <a:srgbClr val="003CFF"/>
                </a:solidFill>
                <a:latin typeface="Condor"/>
              </a:rPr>
              <a:t>by</a:t>
            </a:r>
            <a:br>
              <a:rPr lang="en-US" sz="5000" dirty="0">
                <a:solidFill>
                  <a:srgbClr val="003CFF"/>
                </a:solidFill>
                <a:latin typeface="Condor"/>
              </a:rPr>
            </a:br>
            <a:r>
              <a:rPr lang="en-US" sz="5000" dirty="0">
                <a:solidFill>
                  <a:srgbClr val="003CFF"/>
                </a:solidFill>
                <a:latin typeface="Condor"/>
              </a:rPr>
              <a:t>The Art of Admissions</a:t>
            </a:r>
            <a:br>
              <a:rPr lang="en-US" sz="5000" dirty="0">
                <a:solidFill>
                  <a:srgbClr val="003CFF"/>
                </a:solidFill>
                <a:latin typeface="Condor"/>
              </a:rPr>
            </a:br>
            <a:br>
              <a:rPr lang="en-US" sz="5000" dirty="0">
                <a:solidFill>
                  <a:srgbClr val="003CFF"/>
                </a:solidFill>
                <a:latin typeface="Condor"/>
              </a:rPr>
            </a:br>
            <a:r>
              <a:rPr lang="en-US" sz="4700" dirty="0" err="1">
                <a:solidFill>
                  <a:srgbClr val="003CFF"/>
                </a:solidFill>
                <a:latin typeface="Condor"/>
              </a:rPr>
              <a:t>www.TheArtofAdmissions.com</a:t>
            </a:r>
            <a:br>
              <a:rPr lang="en-US" sz="5000" dirty="0">
                <a:solidFill>
                  <a:srgbClr val="003CFF"/>
                </a:solidFill>
                <a:latin typeface="Condor"/>
              </a:rPr>
            </a:br>
            <a:endParaRPr lang="en-US" sz="5000" dirty="0">
              <a:solidFill>
                <a:schemeClr val="bg1"/>
              </a:solidFill>
              <a:latin typeface="Condor"/>
              <a:ea typeface="Condor" charset="0"/>
              <a:cs typeface="Condo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Career Planning Session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 Career Planning Sessions (CPS) should be organized into a clear step-by-step process designed to lead the Explorer though their journey of discovering their possibilities.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Arrival &amp; Greeting – Arrival, Greeting, Agenda, Intention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Discovery -  Uncover their WHY, their needs, their motivation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Presentation &amp; Tour - Build immense value &amp; INSPIRE them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Proposal - What the INVESTMENT in their future will cost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Bridge - Transition to the application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Application – Handle objections, application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Follow Up - Set next steps, follow up &amp; nurture</a:t>
            </a:r>
          </a:p>
          <a:p>
            <a:endParaRPr lang="en-US" sz="35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2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The Virtual Tour Difference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There are a few key changes to our Career Planning Session when going virtual vs. ground.</a:t>
            </a: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The time must be shorter (25-30 minutes max)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Use a shorter Discovery Questionnaire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Use a short PowerPoint or “About Us” visuals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Use a short video virtual tour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Highly recommended: Short 20 to 30 second video testimonials of students, graduates and employers.</a:t>
            </a:r>
          </a:p>
        </p:txBody>
      </p:sp>
    </p:spTree>
    <p:extLst>
      <p:ext uri="{BB962C8B-B14F-4D97-AF65-F5344CB8AC3E}">
        <p14:creationId xmlns:p14="http://schemas.microsoft.com/office/powerpoint/2010/main" val="371840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The Virtual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7"/>
            <a:ext cx="9978956" cy="47749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Have a scripted virtual/video tour that builds value.  Key features of a tour:</a:t>
            </a:r>
          </a:p>
          <a:p>
            <a:pPr marL="0" indent="0">
              <a:buNone/>
            </a:pPr>
            <a:endParaRPr lang="en-US" dirty="0">
              <a:solidFill>
                <a:srgbClr val="003CFF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Signature Stops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Instructor Wall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Career Services / Career Board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Classroom / Labs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Student Services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Resource Center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(No sound on video is best so the rep can narrate, start &amp; stop)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8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Creating The Virtual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7"/>
            <a:ext cx="9978956" cy="49601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Filming videos on your phone can often be hit-or-miss. Here’s a handful of simple tips to improve your handheld video, and get a great looking virtual tour of your school.</a:t>
            </a:r>
            <a:b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</a:br>
            <a:endParaRPr lang="en-US" dirty="0">
              <a:solidFill>
                <a:srgbClr val="003CFF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Horizontal, Not Vertical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Auto-Exposure turned 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Body Points of Contact – Limit body movement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Color Balance – Auto White Balance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Mic &amp; Camera Finger Placement – Don’t cover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Slow pace, show everything, pan slowly when needed, show key items (walls, pics, posters, people) - 60 fps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  <a:hlinkClick r:id="rId2"/>
              </a:rPr>
              <a:t>www.animoto.com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for slide-based tour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9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109940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642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Tips For Effective Virtual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Key pre-contact techniques for successful virtual video communication: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Clean professional background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Admissions representative need to wear professional clothing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Admissions representatives should dress just like they go to their school for a regular workday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 quiet background where there are no children or pets making sounds or appearances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No TV sounds in the background or radio sounds in the background</a:t>
            </a:r>
          </a:p>
          <a:p>
            <a:endParaRPr lang="en-US" sz="35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5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0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Tips For The 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7"/>
            <a:ext cx="9978956" cy="4851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To create a great experience, the representative needs to act as if the Explorer is in front of them, live in person. </a:t>
            </a:r>
          </a:p>
          <a:p>
            <a:pPr marL="0" indent="0">
              <a:buNone/>
            </a:pPr>
            <a:endParaRPr lang="en-US" sz="35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Admissions representatives need to use good posture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Facial expressions are very important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Practice looking directly into the lens of the webcam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Most admissions representatives intuitively look at either the Explorer on the screen or themselves which will disconnect them from their Explorer during the virtual discovery/career planning session and tour. </a:t>
            </a:r>
            <a:endParaRPr lang="en-US" b="1" dirty="0">
              <a:solidFill>
                <a:srgbClr val="FFFF00"/>
              </a:solidFill>
              <a:latin typeface="Condor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Practice and Role-Play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A key to success is to practice and role-play using the technology and scripts to become comfortable.</a:t>
            </a: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It’s important that the admission representative practice and role-play to get comfortable with the platform as well as get used to seamlessly sharing the screen / virtual video tour.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The pacing of the virtual experience needs to keep moving but not be rushed either.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There should be no dead zones/big pauses between sections of the virtual experience.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The admissions representative needs to speak confidently and clearly throughout the virtual experience.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Your representative needs to be grounded and confident</a:t>
            </a:r>
          </a:p>
        </p:txBody>
      </p:sp>
    </p:spTree>
    <p:extLst>
      <p:ext uri="{BB962C8B-B14F-4D97-AF65-F5344CB8AC3E}">
        <p14:creationId xmlns:p14="http://schemas.microsoft.com/office/powerpoint/2010/main" val="286941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66834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Remote Working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5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There are a lot of challenges facing working who are new to working from home that need to be addressed.</a:t>
            </a:r>
          </a:p>
          <a:p>
            <a:pPr marL="0" indent="0">
              <a:buNone/>
            </a:pPr>
            <a:endParaRPr lang="en-US" dirty="0">
              <a:solidFill>
                <a:srgbClr val="003CFF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Distractions: TV, Internet, social media, kids, pets, calls and texts from friends and family, </a:t>
            </a:r>
            <a:r>
              <a:rPr lang="en-US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Professionalism: Dressing down: sweats, shorts, jeans t-shirts etc. (This changes a reps mindset to less professional)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Organization: Lack of discipline/structure due to lack of oversight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Personal: Feeling of isolation, separation</a:t>
            </a:r>
          </a:p>
          <a:p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Benefits of Virtual Interviewing &amp; 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There are many benefits to virtual interviewing and tours. Some of these include: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Unlike a phone interview, you can read body language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Easier to find a time for the appointment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Multiple parties can participate on the session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It is way more connecting and personal than phone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It increases the status of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241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Training Your Team Virtually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5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Structure, discipline and accountability are key to creating a successful virtual admissions team.  </a:t>
            </a:r>
            <a:br>
              <a:rPr lang="en-US" sz="2000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</a:br>
            <a:endParaRPr lang="en-US" sz="2000" dirty="0">
              <a:solidFill>
                <a:srgbClr val="FFFF00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Structure: Make sure your admissions rep(s) have a CLEAR work structure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Reps need to dress as if they are going to work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Reps need a daily video morning huddle and an afternoon check-in 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Train: Morning Practice and Role-Play Daily for at least 15 minutes (Daily admissions video training lesson of the day for The Art of Admissions University)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Accountability to assure the admissions rep is working continuously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Spend at least 30 Minutes each day with your reps virtually being with them as they make their phone calls and as they engage in their Virtual Career Planning Sessions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"INSPECT WHAT YOU EXPECT"</a:t>
            </a:r>
          </a:p>
        </p:txBody>
      </p:sp>
    </p:spTree>
    <p:extLst>
      <p:ext uri="{BB962C8B-B14F-4D97-AF65-F5344CB8AC3E}">
        <p14:creationId xmlns:p14="http://schemas.microsoft.com/office/powerpoint/2010/main" val="308027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The Online Video Training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3" y="1360406"/>
            <a:ext cx="10003559" cy="4937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Intro to the platform.</a:t>
            </a:r>
          </a:p>
          <a:p>
            <a:pPr marL="0" indent="0">
              <a:buNone/>
            </a:pPr>
            <a:endParaRPr lang="en-US" dirty="0">
              <a:solidFill>
                <a:srgbClr val="003CFF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Logging in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How to watch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Assessment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Tracking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Your first videos!</a:t>
            </a:r>
            <a:br>
              <a:rPr lang="en-US" sz="3300" b="1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</a:br>
            <a:br>
              <a:rPr lang="en-US" sz="3300" b="1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</a:br>
            <a:r>
              <a:rPr lang="en-US" sz="3300" b="1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Special Rate for Webinar Attendees </a:t>
            </a:r>
          </a:p>
          <a:p>
            <a:pPr algn="ctr"/>
            <a:r>
              <a:rPr lang="en-US" sz="3300" b="1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$49/Rep for This Month</a:t>
            </a:r>
            <a:br>
              <a:rPr lang="en-US" sz="3300" b="1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</a:br>
            <a:r>
              <a:rPr lang="en-US" sz="3300" b="1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 (Reg $350 Pe Rep per/Month)</a:t>
            </a: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17" y="1834770"/>
            <a:ext cx="6344824" cy="29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680032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Holding On To  Enrolled Students Virtually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5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It is critical during this time to hold on to our enrollees and keep them inspired.</a:t>
            </a:r>
          </a:p>
          <a:p>
            <a:pPr marL="0" indent="0">
              <a:buNone/>
            </a:pPr>
            <a:endParaRPr lang="en-US" sz="1500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#1 - Create a deep, NOT surface connection</a:t>
            </a:r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using video during your initial phone call 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Create a specific 2-way communication agreement 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Create a checklist of what they can do to stay motivated from now until they start 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Let them know the contact plan going forward: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Send (at minimum) weekly texts/emails with links to value added and inspirational videos or articles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Use Video email. (Free Subscriptions with </a:t>
            </a:r>
            <a:r>
              <a:rPr lang="en-US" sz="2000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BombBomb</a:t>
            </a:r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Video Email – </a:t>
            </a:r>
            <a:r>
              <a:rPr lang="en-US" sz="2000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  <a:hlinkClick r:id="rId2"/>
              </a:rPr>
              <a:t>www.</a:t>
            </a:r>
            <a:r>
              <a:rPr lang="en-US" sz="2000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VideoForAdmissions.com</a:t>
            </a:r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Create a weekly appointment time to call/video engage with them one on one at the same day and time each week. (Between 15 minutes to 30 minutes)</a:t>
            </a:r>
          </a:p>
          <a:p>
            <a:r>
              <a:rPr lang="en-US" sz="20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Create weekly online short interactive LIVE VIDEO classes via ZOOM so your new enrollees are learning every week. This is HUGE to keeping then engaged</a:t>
            </a:r>
          </a:p>
        </p:txBody>
      </p:sp>
    </p:spTree>
    <p:extLst>
      <p:ext uri="{BB962C8B-B14F-4D97-AF65-F5344CB8AC3E}">
        <p14:creationId xmlns:p14="http://schemas.microsoft.com/office/powerpoint/2010/main" val="164667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680032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Offer to Schools – Virtual Admissions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51636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Enrollment Resources </a:t>
            </a:r>
            <a:r>
              <a:rPr lang="en-US" sz="25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is offering all current clients and non-clients our Virtual Admissions Interview and Tour tool for free during this Covid-19 crisis. No strings attached. </a:t>
            </a:r>
          </a:p>
          <a:p>
            <a:r>
              <a:rPr lang="en-US" sz="25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Also, ER is offering our VA Marketing Pathway FREE to schools for the next 60-days as a pilot to help them generate more leads during this time.</a:t>
            </a:r>
          </a:p>
          <a:p>
            <a:r>
              <a:rPr lang="en-US" sz="2500" dirty="0">
                <a:solidFill>
                  <a:srgbClr val="FFFF00"/>
                </a:solidFill>
                <a:latin typeface="Condor"/>
                <a:ea typeface="Avenir Book" charset="0"/>
                <a:cs typeface="Avenir Book" charset="0"/>
              </a:rPr>
              <a:t>The Art of Admissions </a:t>
            </a:r>
            <a:r>
              <a:rPr lang="en-US" sz="25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is offering free coaching and training on virtual tours and presentations.  </a:t>
            </a:r>
            <a:r>
              <a:rPr lang="en-US" sz="250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  <a:hlinkClick r:id="rId2"/>
              </a:rPr>
              <a:t>Lex@theartofadmissions.com</a:t>
            </a:r>
            <a:r>
              <a:rPr lang="en-US" sz="250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</a:t>
            </a:r>
            <a:endParaRPr lang="en-US" sz="2500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If your would like to set up a quick call take you through a demo and discuss how we can get this going for your school email Tom King at </a:t>
            </a:r>
            <a:r>
              <a:rPr lang="en-US" sz="25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  <a:hlinkClick r:id="rId3"/>
              </a:rPr>
              <a:t>tom@enrollmentresources.com</a:t>
            </a:r>
            <a:r>
              <a:rPr lang="en-US" sz="2500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54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0" y="716280"/>
            <a:ext cx="6111240" cy="27279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FF"/>
                </a:solidFill>
                <a:latin typeface="Condor"/>
              </a:rPr>
              <a:t>Reach out at any time for optimizations, inspiration or coaching.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06240" y="4328160"/>
            <a:ext cx="7711440" cy="2255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CFF"/>
                </a:solidFill>
                <a:latin typeface="Condor"/>
              </a:rPr>
              <a:t>Lexington Maximus  	201-953-9984</a:t>
            </a:r>
          </a:p>
          <a:p>
            <a:r>
              <a:rPr lang="en-US" sz="3600" dirty="0">
                <a:solidFill>
                  <a:srgbClr val="003CFF"/>
                </a:solidFill>
                <a:latin typeface="Condor"/>
              </a:rPr>
              <a:t>Tom King  			216-577-8296</a:t>
            </a:r>
          </a:p>
        </p:txBody>
      </p:sp>
    </p:spTree>
    <p:extLst>
      <p:ext uri="{BB962C8B-B14F-4D97-AF65-F5344CB8AC3E}">
        <p14:creationId xmlns:p14="http://schemas.microsoft.com/office/powerpoint/2010/main" val="344709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Potential Issues with Virtual 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There potential issues that can arise using virtual interviewing and tours that can hurt conversion rates. Some of these include: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Both you AND the Explorer need a good internet connection,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You need a quality webcam and microphone.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Lack of technology savvy &amp; problems connecting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Bad lighting, unprofessional backgrounds and background noise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Untrained reps can come across poorly on video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Not having a solid process or framework for the team to work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Admissions representatives may be initially uncomfortable</a:t>
            </a:r>
          </a:p>
          <a:p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Virtual vs. Phone Interviewing &amp; 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Video has a tremendous amount of benefits vs. phone interviews only.  </a:t>
            </a:r>
          </a:p>
          <a:p>
            <a:pPr marL="0" indent="0">
              <a:buNone/>
            </a:pPr>
            <a:endParaRPr lang="en-US" dirty="0">
              <a:solidFill>
                <a:srgbClr val="003CFF"/>
              </a:solidFill>
              <a:latin typeface="Condor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Your admissions representative’s face, voice, personality, expertise, enthusiasm and all those other uniquely human and subconsciously processed social cues are delivered far better in video than through a traditional phone call.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Video ends up creating a way more powerful personal connection much more quickly, as well as much more inspiration, excitement and enthusiasm for prospective students to explore their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31712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Virtual Interview Structures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 remote Career Planning Sessions (CPS) pose additional challenges for the school and requires a well thought out plan including the 4 core structures: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Technology – What is needed to conduct high-quality CPS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Tactics – Having a specific online process and framework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Technique – How the rep should talk, act and come across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Training – Practice &amp; Role-Play with your team to make it second nature </a:t>
            </a:r>
          </a:p>
          <a:p>
            <a:endParaRPr lang="en-US" sz="35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55339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Virtual Interview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10185210" cy="479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The Career Planning Session (CPS) is an emotion-based process designed to lead the Explorer through a journey of discovery.  When done remotely, technology plays a critical role in helping establish an authentic connection.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Laptop computer with embedded webcam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External webcam or camera 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Quality noise cancellation headset or microphone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High-Speed and stable Internet connection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An easy-to-use video &amp; screen sharing platform</a:t>
            </a:r>
          </a:p>
          <a:p>
            <a:endParaRPr lang="en-US" sz="35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Screen Share / Communication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1360406"/>
            <a:ext cx="9978956" cy="479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CFF"/>
                </a:solidFill>
                <a:latin typeface="Condor"/>
                <a:ea typeface="Avenir Book" charset="0"/>
                <a:cs typeface="Avenir Book" charset="0"/>
              </a:rPr>
              <a:t>A key to conducting a great virtual interview and tour is having a platform that is easy to use for BOTH the rep and Explorer.  Some strong platforms are: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ndor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Recommended: 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  <a:hlinkClick r:id="rId2"/>
              </a:rPr>
              <a:t>www.Zoom.us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(Requires mobile app download)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  <a:hlinkClick r:id="rId3"/>
              </a:rPr>
              <a:t>www.Gruveo.com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 (No mobile app download required)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Others: </a:t>
            </a:r>
            <a:r>
              <a:rPr lang="en-US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Startmeeting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Uberconference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, Join.me, </a:t>
            </a:r>
            <a:r>
              <a:rPr lang="en-US" dirty="0" err="1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  <a:latin typeface="Condor"/>
                <a:ea typeface="Avenir Book" charset="0"/>
                <a:cs typeface="Avenir Book" charset="0"/>
              </a:rPr>
              <a:t>Test them out and make sure your team is trained on their use</a:t>
            </a:r>
          </a:p>
        </p:txBody>
      </p:sp>
    </p:spTree>
    <p:extLst>
      <p:ext uri="{BB962C8B-B14F-4D97-AF65-F5344CB8AC3E}">
        <p14:creationId xmlns:p14="http://schemas.microsoft.com/office/powerpoint/2010/main" val="200648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37" y="339211"/>
            <a:ext cx="11223523" cy="811163"/>
          </a:xfrm>
          <a:prstGeom prst="rect">
            <a:avLst/>
          </a:prstGeom>
          <a:solidFill>
            <a:srgbClr val="00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ndor" charset="0"/>
                <a:ea typeface="Condor" charset="0"/>
                <a:cs typeface="Condor" charset="0"/>
              </a:rPr>
              <a:t>Tactics</a:t>
            </a:r>
          </a:p>
        </p:txBody>
      </p:sp>
    </p:spTree>
    <p:extLst>
      <p:ext uri="{BB962C8B-B14F-4D97-AF65-F5344CB8AC3E}">
        <p14:creationId xmlns:p14="http://schemas.microsoft.com/office/powerpoint/2010/main" val="403455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1640</Words>
  <Application>Microsoft Macintosh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Condor</vt:lpstr>
      <vt:lpstr>Office Theme</vt:lpstr>
      <vt:lpstr>How To Effectively Conduct Virtual Admissions by The Art of Admissions  www.TheArtofAdmissions.com </vt:lpstr>
      <vt:lpstr>Benefits of Virtual Interviewing &amp; Tours</vt:lpstr>
      <vt:lpstr>Potential Issues with Virtual Interviewing</vt:lpstr>
      <vt:lpstr>Virtual vs. Phone Interviewing &amp; Tours</vt:lpstr>
      <vt:lpstr>Virtual Interview Structures for Success</vt:lpstr>
      <vt:lpstr>Technology</vt:lpstr>
      <vt:lpstr>Virtual Interview Technology</vt:lpstr>
      <vt:lpstr>Screen Share / Communication Platform</vt:lpstr>
      <vt:lpstr>Tactics</vt:lpstr>
      <vt:lpstr>Career Planning Session Structure</vt:lpstr>
      <vt:lpstr>The Virtual Tour Difference </vt:lpstr>
      <vt:lpstr>The Virtual Tour</vt:lpstr>
      <vt:lpstr>Creating The Virtual Tour</vt:lpstr>
      <vt:lpstr>Technique</vt:lpstr>
      <vt:lpstr>Tips For Effective Virtual Communications</vt:lpstr>
      <vt:lpstr>Tips For The Representative</vt:lpstr>
      <vt:lpstr>Practice and Role-Play</vt:lpstr>
      <vt:lpstr>Training</vt:lpstr>
      <vt:lpstr>Remote Working Challenges</vt:lpstr>
      <vt:lpstr>Training Your Team Virtually</vt:lpstr>
      <vt:lpstr>The Online Video Training Series</vt:lpstr>
      <vt:lpstr>Holding On To  Enrolled Students Virtually</vt:lpstr>
      <vt:lpstr>Offer to Schools – Virtual Admissions Tool</vt:lpstr>
      <vt:lpstr>Reach out at any time for optimizations, inspiration or coaching.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Megan E</dc:creator>
  <cp:lastModifiedBy>Lexington Lovington</cp:lastModifiedBy>
  <cp:revision>78</cp:revision>
  <dcterms:created xsi:type="dcterms:W3CDTF">2020-01-08T21:37:57Z</dcterms:created>
  <dcterms:modified xsi:type="dcterms:W3CDTF">2020-04-30T21:10:25Z</dcterms:modified>
</cp:coreProperties>
</file>